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F3BBF-C79F-46FD-93E9-D62907D2A8C1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CFDE4-894A-4154-A42E-837461EB40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Owner\AppData\Local\Microsoft\Windows\Temporary Internet Files\Content.IE5\Y2S8VF6B\MC90043801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914400"/>
            <a:ext cx="3657600" cy="5045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57200"/>
            <a:ext cx="316583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752600"/>
            <a:ext cx="3733800" cy="462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600200"/>
            <a:ext cx="304535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752600"/>
            <a:ext cx="42862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143000"/>
            <a:ext cx="4267200" cy="423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676400"/>
            <a:ext cx="3733800" cy="36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7</cp:revision>
  <dcterms:created xsi:type="dcterms:W3CDTF">2010-11-08T00:20:36Z</dcterms:created>
  <dcterms:modified xsi:type="dcterms:W3CDTF">2010-11-09T03:16:28Z</dcterms:modified>
</cp:coreProperties>
</file>